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1550" y="-6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" y="282"/>
            <a:ext cx="12191497" cy="685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20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E3D96F-79E6-4BD8-9CDB-3AF5662B1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1A000FE-7F87-4C9E-BA89-A4FEA811E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6B3413-76F7-46C4-ACBE-22F98F34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2738-4541-432B-BEDF-87F65C9D3590}" type="datetimeFigureOut">
              <a:rPr lang="es-CO" smtClean="0"/>
              <a:t>24/02/2022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9681B8-C4D1-4A32-944E-3AAC3F6FF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6C36D7-D0C1-44ED-A3A7-FC26DF56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9CF3-5023-4D16-87A9-BBF34B9891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137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E7566DD-3105-459A-BC09-07AB56D9BF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B86637F-9277-4B2E-B8F7-8ECEF5ADC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DA4935-2B6D-4B50-B4DC-4D066D089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2738-4541-432B-BEDF-87F65C9D3590}" type="datetimeFigureOut">
              <a:rPr lang="es-CO" smtClean="0"/>
              <a:t>24/02/2022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8E5DD0-7C6E-42A2-8F3B-6E77C74D7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4DB188-F50F-4F63-9371-E5325C0C3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9CF3-5023-4D16-87A9-BBF34B9891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707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" y="282"/>
            <a:ext cx="12191497" cy="6857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83FC57-D400-4685-8465-2889F95AAD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6"/>
            <a:ext cx="10515600" cy="463933"/>
          </a:xfrm>
        </p:spPr>
        <p:txBody>
          <a:bodyPr>
            <a:noAutofit/>
          </a:bodyPr>
          <a:lstStyle>
            <a:lvl1pPr>
              <a:defRPr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Titulo</a:t>
            </a:r>
            <a:endParaRPr lang="es-C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F01273-DFF1-42CB-BC5A-6C475A423B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8625"/>
            <a:ext cx="10515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Textos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9679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" y="282"/>
            <a:ext cx="12191497" cy="6857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1B1BBF-9E52-45A8-B070-7443BB73B0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951039"/>
            <a:ext cx="10515600" cy="1401762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err="1"/>
              <a:t>Titulo</a:t>
            </a:r>
            <a:endParaRPr lang="es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2AC5C8C-CEA7-4B79-9955-FFB15E8F628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55917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Subtitulo</a:t>
            </a:r>
            <a:r>
              <a:rPr lang="en-US" dirty="0"/>
              <a:t> o </a:t>
            </a:r>
            <a:r>
              <a:rPr lang="en-US" dirty="0" err="1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672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EAEDAB-F2C8-4EFE-846A-BF902BB5D68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885824"/>
            <a:ext cx="10515600" cy="4956175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Textos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8154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F4041A-90F0-4E88-A4BB-69B5DA965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A973956-D7D5-4A5A-9C05-9BAD7E7D8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7602CA4-38FD-4B88-9673-272DD7403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17AF7A5-3442-4C7E-8A65-C512CE00B0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849FB59-8FC5-4C39-A515-08CD9E7EF6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DFD09AF-A905-43DA-9275-9CD592BFD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2738-4541-432B-BEDF-87F65C9D3590}" type="datetimeFigureOut">
              <a:rPr lang="es-CO" smtClean="0"/>
              <a:t>24/02/2022</a:t>
            </a:fld>
            <a:endParaRPr lang="es-CO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C360E58-A8DF-4604-8324-17387EF5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4B37BDC-5495-48CE-9C01-10D02A41B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9CF3-5023-4D16-87A9-BBF34B9891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9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4803A2-96D0-492D-9F12-CA96CAF3B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E56D974-6FBE-4D60-831E-D15050DA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2738-4541-432B-BEDF-87F65C9D3590}" type="datetimeFigureOut">
              <a:rPr lang="es-CO" smtClean="0"/>
              <a:t>24/02/2022</a:t>
            </a:fld>
            <a:endParaRPr lang="es-CO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A047D84-2750-49F5-81AA-17515E877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2E9DBDE-224F-4941-8C03-5C10DC85F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9CF3-5023-4D16-87A9-BBF34B9891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692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" y="282"/>
            <a:ext cx="12191497" cy="685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78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637648-1FE9-41C0-8003-8E18A6DF0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A8FCEC-2DEA-4708-8ABF-D30BCEDCB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E09996A-81BE-46BB-8BAA-4E2C6FE98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83C16E2-D6D1-4049-A600-D35408C34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2738-4541-432B-BEDF-87F65C9D3590}" type="datetimeFigureOut">
              <a:rPr lang="es-CO" smtClean="0"/>
              <a:t>24/02/2022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2D77B8C-375E-4BC1-B6BF-49ED58684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9C84817-FF96-43D3-905B-785CBD876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9CF3-5023-4D16-87A9-BBF34B9891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312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065E31-A27C-4188-8067-0785D2567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6B0ACE9-FB88-42AA-A108-6B4BC49870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00C235-0607-47FC-8FD5-42871176E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A908E2E-D55A-4EEB-ADBB-977C7F437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2738-4541-432B-BEDF-87F65C9D3590}" type="datetimeFigureOut">
              <a:rPr lang="es-CO" smtClean="0"/>
              <a:t>24/02/2022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172D099-E127-429F-9A48-AFD1505FB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1702B0-5BE5-4B69-AC3B-7857F7A3C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9CF3-5023-4D16-87A9-BBF34B9891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08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59120D8-9E98-48BC-8479-FCC67FB65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E245725-72EB-4C25-9F85-DFA8E802D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515054-6CF7-4A93-877D-C217A143B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2738-4541-432B-BEDF-87F65C9D3590}" type="datetimeFigureOut">
              <a:rPr lang="es-CO" smtClean="0"/>
              <a:t>24/02/2022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5F970E-7F0B-4A1F-AFF0-7A664736F5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57FEB7-DFE5-4719-BE15-9583DC26C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29CF3-5023-4D16-87A9-BBF34B989136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" y="282"/>
            <a:ext cx="12191497" cy="685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3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411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6C7D53-00BF-4639-9985-E0AFEE086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0A3069-3810-45DB-8F4E-248F4A9260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535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A46019-D873-4C75-B132-44DAC8BCD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DCC423-C599-4E77-AE7F-65A3C53A0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8302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34315AAF-C80A-4C78-AACE-06C80C383D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5251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774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Personalizado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DISEÑOCOMUNICACIONES</dc:creator>
  <cp:lastModifiedBy>DISEÑOCOMUNICACIONES</cp:lastModifiedBy>
  <cp:revision>4</cp:revision>
  <dcterms:created xsi:type="dcterms:W3CDTF">2021-05-03T16:08:31Z</dcterms:created>
  <dcterms:modified xsi:type="dcterms:W3CDTF">2022-02-24T20:52:32Z</dcterms:modified>
</cp:coreProperties>
</file>